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  <p:embeddedFont>
      <p:font typeface="Montserrat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286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LINQ for XML and Objects , LINQ to XML , LINQ to Object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034558" y="3683198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Presented by : 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5889784" y="45781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M.Awais 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889784" y="525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Umar Bilal 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889784" y="59405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E98F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M.Ahsan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13936"/>
            <a:ext cx="104272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Combining LINQ with Visual Programming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159913"/>
            <a:ext cx="6394371" cy="39519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3825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Query Builders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868716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programming tools simplify LINQ query creation.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01" y="2159913"/>
            <a:ext cx="6394490" cy="39520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7601" y="63827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Workflow Diagrams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7601" y="6868835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LINQ query logic using workflow diagrams.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empowers developers with a unified and expressive way to work with data, fostering code reusability and simplifying complex data manipulation tasks. Whether querying XML documents or manipulating collections of objects, LINQ provides a flexible and powerful framework for data-driven applications.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9377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58309" y="318420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4464368" y="385583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58309" y="489346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48390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83556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LINQ for XML and Objects: Harnessing the Power of Data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05920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LINQ, or Language Integrated Query, is a powerful feature in .NET that revolutionizes data manipulation. It provides a unified way to query and transform data from various sources, including XML documents and collections of objects.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880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LINQ: A Brief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18206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25469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1820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Unified Syntax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668197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introduces a consistent syntax for querying and manipulating data across different data sources.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18206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25469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1820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Query Expressions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668197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queries are expressed in a declarative style, focusing on what to retrieve rather than how to retrieve it.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86204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934670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8620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Extensible Framework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348174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LINQ's extensibility allows developers to create custom LINQ providers for new data sources.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1162954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LINQ to XML: Seamless XML Data Manipulation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XML Data Access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to XML provides a streamlined approach to accessing and working with XML data.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Query Capabilities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41078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queries allow for easy filtering, sorting, and projection of XML data.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 Model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410789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to XML treats XML documents as object models, enabling intuitive data manipulation.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65" y="793790"/>
            <a:ext cx="7496532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Querying XML Documents with LINQ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65" y="1658422"/>
            <a:ext cx="902732" cy="14443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5345" y="1838920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Querying XML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05345" y="2243971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provides a concise and expressive way to query XML data.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65" y="3102769"/>
            <a:ext cx="902732" cy="1444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5345" y="3283268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Filtering Elements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05345" y="3688318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LINQ methods like Where to filter elements based on specific criteria.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65" y="4547116"/>
            <a:ext cx="902732" cy="14443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5345" y="4727615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Selecting Data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05345" y="5132665"/>
            <a:ext cx="6706791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specific elements, attributes, or values using LINQ's Select methods.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65" y="5991463"/>
            <a:ext cx="902732" cy="14443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5345" y="6171962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Ordering Results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05345" y="6577013"/>
            <a:ext cx="6706791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the OrderBy or OrderByDescending methods to sort the retrieved data.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841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Transforming XML Data Using LINQ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34508"/>
            <a:ext cx="7627382" cy="4510802"/>
          </a:xfrm>
          <a:prstGeom prst="roundRect">
            <a:avLst>
              <a:gd name="adj" fmla="val 43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2742128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287964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Method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385" y="2879646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3363873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3501390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385" y="3501390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Transforms data into a new format.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4332327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4469844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Where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385" y="4469844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Filters data based on specific criteria.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5929" y="5300782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82504" y="543829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OrderBy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792385" y="5438299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Sorts data in ascending or descending order.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65929" y="6269236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82504" y="6406753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GroupBy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792385" y="6406753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Groups data based on a shared attribute.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7193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LINQ to Objects: Unlocking the Potential of Collections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22270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31388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Querying Collections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624977"/>
            <a:ext cx="327231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to Objects enables powerful querying and manipulation of collections of objects.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922270"/>
            <a:ext cx="3705463" cy="2306122"/>
          </a:xfrm>
          <a:prstGeom prst="roundRect">
            <a:avLst>
              <a:gd name="adj" fmla="val 8456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31388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624977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provides a consistent approach to access and work with data in collections.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444966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661541"/>
            <a:ext cx="33001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Object-Oriented Paradigm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6147673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LINQ to Objects seamlessly integrates with the object-oriented paradigm.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81212"/>
            <a:ext cx="101250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Querying and Filtering Objects with LINQ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501884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Filtering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6263164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 collections based on specific property values.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98" y="501884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Searching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37798" y="6263164"/>
            <a:ext cx="41546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objects that match particular criteria.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405" y="5018842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7770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Sorting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263164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Arrange objects in ascending or descending order.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7735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Projecting and Transforming Objects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527697"/>
            <a:ext cx="30480" cy="4924544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296472" y="2999899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839510" y="27714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2628" y="284404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7442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230404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objects into different data structures or representations.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82917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839510" y="460069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87385" y="4673322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573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Selecting Properties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5059680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specific properties from objects based on criteria.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6311741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39510" y="608326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90838" y="6155888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60561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Creating New Objects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542246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new objects from existing objects using LINQ's projection capabilities.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2024-12-02T11:10:24Z</dcterms:created>
  <dcterms:modified xsi:type="dcterms:W3CDTF">2024-12-02T11:10:24Z</dcterms:modified>
</cp:coreProperties>
</file>